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56" r:id="rId5"/>
    <p:sldId id="257" r:id="rId6"/>
    <p:sldId id="259" r:id="rId7"/>
    <p:sldId id="260" r:id="rId8"/>
    <p:sldId id="261" r:id="rId9"/>
    <p:sldId id="262" r:id="rId10"/>
    <p:sldId id="263" r:id="rId11"/>
    <p:sldId id="26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907DED-112C-1F5E-1B6D-0E43002320C0}" v="31" dt="2021-10-11T16:38:08.527"/>
    <p1510:client id="{323D66AC-5334-45E4-B559-16C3DA7EAF48}" v="64" dt="2021-09-30T13:31:22.191"/>
    <p1510:client id="{3756CA3D-BDF2-6D79-E130-9F54795F2A04}" v="133" dt="2021-10-10T17:46:53.261"/>
    <p1510:client id="{C2207804-E57D-5CCC-6AB5-B098AD26884B}" v="19" dt="2021-10-13T10:36:17.690"/>
    <p1510:client id="{EE2094E4-680B-0584-7509-6051FC5EA67B}" v="18" dt="2021-09-30T14:06:19.1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68" autoAdjust="0"/>
    <p:restoredTop sz="94660"/>
  </p:normalViewPr>
  <p:slideViewPr>
    <p:cSldViewPr snapToGrid="0">
      <p:cViewPr varScale="1">
        <p:scale>
          <a:sx n="97" d="100"/>
          <a:sy n="97" d="100"/>
        </p:scale>
        <p:origin x="96" y="4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DSWORTH, Jessica (EPSOM AND ST HELIER UNIVERSITY HOSPITALS NHS TRUST)" userId="S::jessica.wadsworth@nhs.net::d7298b6d-bcac-4a54-be9d-4708b1d8ee57" providerId="AD" clId="Web-{C2207804-E57D-5CCC-6AB5-B098AD26884B}"/>
    <pc:docChg chg="modSld">
      <pc:chgData name="WADSWORTH, Jessica (EPSOM AND ST HELIER UNIVERSITY HOSPITALS NHS TRUST)" userId="S::jessica.wadsworth@nhs.net::d7298b6d-bcac-4a54-be9d-4708b1d8ee57" providerId="AD" clId="Web-{C2207804-E57D-5CCC-6AB5-B098AD26884B}" dt="2021-10-13T10:36:17.690" v="18" actId="20577"/>
      <pc:docMkLst>
        <pc:docMk/>
      </pc:docMkLst>
      <pc:sldChg chg="addSp modSp addAnim delAnim modAnim">
        <pc:chgData name="WADSWORTH, Jessica (EPSOM AND ST HELIER UNIVERSITY HOSPITALS NHS TRUST)" userId="S::jessica.wadsworth@nhs.net::d7298b6d-bcac-4a54-be9d-4708b1d8ee57" providerId="AD" clId="Web-{C2207804-E57D-5CCC-6AB5-B098AD26884B}" dt="2021-10-13T10:29:15.070" v="14"/>
        <pc:sldMkLst>
          <pc:docMk/>
          <pc:sldMk cId="125857745" sldId="260"/>
        </pc:sldMkLst>
        <pc:spChg chg="mod">
          <ac:chgData name="WADSWORTH, Jessica (EPSOM AND ST HELIER UNIVERSITY HOSPITALS NHS TRUST)" userId="S::jessica.wadsworth@nhs.net::d7298b6d-bcac-4a54-be9d-4708b1d8ee57" providerId="AD" clId="Web-{C2207804-E57D-5CCC-6AB5-B098AD26884B}" dt="2021-10-13T10:28:28.694" v="6" actId="14100"/>
          <ac:spMkLst>
            <pc:docMk/>
            <pc:sldMk cId="125857745" sldId="260"/>
            <ac:spMk id="3" creationId="{BA60BBA2-A57E-4401-AAF4-5C2FDD29D657}"/>
          </ac:spMkLst>
        </pc:spChg>
        <pc:grpChg chg="add">
          <ac:chgData name="WADSWORTH, Jessica (EPSOM AND ST HELIER UNIVERSITY HOSPITALS NHS TRUST)" userId="S::jessica.wadsworth@nhs.net::d7298b6d-bcac-4a54-be9d-4708b1d8ee57" providerId="AD" clId="Web-{C2207804-E57D-5CCC-6AB5-B098AD26884B}" dt="2021-10-13T10:26:48.348" v="0"/>
          <ac:grpSpMkLst>
            <pc:docMk/>
            <pc:sldMk cId="125857745" sldId="260"/>
            <ac:grpSpMk id="4" creationId="{6C31F501-AA45-40C6-9225-F6C604814FC3}"/>
          </ac:grpSpMkLst>
        </pc:grpChg>
      </pc:sldChg>
      <pc:sldChg chg="delAnim">
        <pc:chgData name="WADSWORTH, Jessica (EPSOM AND ST HELIER UNIVERSITY HOSPITALS NHS TRUST)" userId="S::jessica.wadsworth@nhs.net::d7298b6d-bcac-4a54-be9d-4708b1d8ee57" providerId="AD" clId="Web-{C2207804-E57D-5CCC-6AB5-B098AD26884B}" dt="2021-10-13T10:31:22.464" v="15"/>
        <pc:sldMkLst>
          <pc:docMk/>
          <pc:sldMk cId="1349970074" sldId="261"/>
        </pc:sldMkLst>
      </pc:sldChg>
      <pc:sldChg chg="delAnim modAnim">
        <pc:chgData name="WADSWORTH, Jessica (EPSOM AND ST HELIER UNIVERSITY HOSPITALS NHS TRUST)" userId="S::jessica.wadsworth@nhs.net::d7298b6d-bcac-4a54-be9d-4708b1d8ee57" providerId="AD" clId="Web-{C2207804-E57D-5CCC-6AB5-B098AD26884B}" dt="2021-10-13T10:33:30.999" v="16"/>
        <pc:sldMkLst>
          <pc:docMk/>
          <pc:sldMk cId="1465477793" sldId="262"/>
        </pc:sldMkLst>
      </pc:sldChg>
      <pc:sldChg chg="modSp">
        <pc:chgData name="WADSWORTH, Jessica (EPSOM AND ST HELIER UNIVERSITY HOSPITALS NHS TRUST)" userId="S::jessica.wadsworth@nhs.net::d7298b6d-bcac-4a54-be9d-4708b1d8ee57" providerId="AD" clId="Web-{C2207804-E57D-5CCC-6AB5-B098AD26884B}" dt="2021-10-13T10:36:17.690" v="18" actId="20577"/>
        <pc:sldMkLst>
          <pc:docMk/>
          <pc:sldMk cId="1782759490" sldId="263"/>
        </pc:sldMkLst>
        <pc:spChg chg="mod">
          <ac:chgData name="WADSWORTH, Jessica (EPSOM AND ST HELIER UNIVERSITY HOSPITALS NHS TRUST)" userId="S::jessica.wadsworth@nhs.net::d7298b6d-bcac-4a54-be9d-4708b1d8ee57" providerId="AD" clId="Web-{C2207804-E57D-5CCC-6AB5-B098AD26884B}" dt="2021-10-13T10:36:17.690" v="18" actId="20577"/>
          <ac:spMkLst>
            <pc:docMk/>
            <pc:sldMk cId="1782759490" sldId="263"/>
            <ac:spMk id="3" creationId="{9E98EB5B-15B9-4BEB-880F-F24055B72883}"/>
          </ac:spMkLst>
        </pc:spChg>
      </pc:sldChg>
    </pc:docChg>
  </pc:docChgLst>
  <pc:docChgLst>
    <pc:chgData name="WADSWORTH, Jessica (EPSOM AND ST HELIER UNIVERSITY HOSPITALS NHS TRUST)" userId="S::jessica.wadsworth@nhs.net::d7298b6d-bcac-4a54-be9d-4708b1d8ee57" providerId="AD" clId="Web-{3756CA3D-BDF2-6D79-E130-9F54795F2A04}"/>
    <pc:docChg chg="modSld">
      <pc:chgData name="WADSWORTH, Jessica (EPSOM AND ST HELIER UNIVERSITY HOSPITALS NHS TRUST)" userId="S::jessica.wadsworth@nhs.net::d7298b6d-bcac-4a54-be9d-4708b1d8ee57" providerId="AD" clId="Web-{3756CA3D-BDF2-6D79-E130-9F54795F2A04}" dt="2021-10-10T17:46:53.261" v="195" actId="1076"/>
      <pc:docMkLst>
        <pc:docMk/>
      </pc:docMkLst>
      <pc:sldChg chg="modSp">
        <pc:chgData name="WADSWORTH, Jessica (EPSOM AND ST HELIER UNIVERSITY HOSPITALS NHS TRUST)" userId="S::jessica.wadsworth@nhs.net::d7298b6d-bcac-4a54-be9d-4708b1d8ee57" providerId="AD" clId="Web-{3756CA3D-BDF2-6D79-E130-9F54795F2A04}" dt="2021-10-10T17:25:03.184" v="115" actId="20577"/>
        <pc:sldMkLst>
          <pc:docMk/>
          <pc:sldMk cId="4270148096" sldId="257"/>
        </pc:sldMkLst>
        <pc:spChg chg="mod">
          <ac:chgData name="WADSWORTH, Jessica (EPSOM AND ST HELIER UNIVERSITY HOSPITALS NHS TRUST)" userId="S::jessica.wadsworth@nhs.net::d7298b6d-bcac-4a54-be9d-4708b1d8ee57" providerId="AD" clId="Web-{3756CA3D-BDF2-6D79-E130-9F54795F2A04}" dt="2021-10-10T17:25:03.184" v="115" actId="20577"/>
          <ac:spMkLst>
            <pc:docMk/>
            <pc:sldMk cId="4270148096" sldId="257"/>
            <ac:spMk id="10" creationId="{F1E9916A-4A0D-4B2E-B575-CC7671F624CE}"/>
          </ac:spMkLst>
        </pc:spChg>
      </pc:sldChg>
      <pc:sldChg chg="modSp">
        <pc:chgData name="WADSWORTH, Jessica (EPSOM AND ST HELIER UNIVERSITY HOSPITALS NHS TRUST)" userId="S::jessica.wadsworth@nhs.net::d7298b6d-bcac-4a54-be9d-4708b1d8ee57" providerId="AD" clId="Web-{3756CA3D-BDF2-6D79-E130-9F54795F2A04}" dt="2021-10-10T17:42:10.313" v="118" actId="20577"/>
        <pc:sldMkLst>
          <pc:docMk/>
          <pc:sldMk cId="1349970074" sldId="261"/>
        </pc:sldMkLst>
        <pc:spChg chg="mod">
          <ac:chgData name="WADSWORTH, Jessica (EPSOM AND ST HELIER UNIVERSITY HOSPITALS NHS TRUST)" userId="S::jessica.wadsworth@nhs.net::d7298b6d-bcac-4a54-be9d-4708b1d8ee57" providerId="AD" clId="Web-{3756CA3D-BDF2-6D79-E130-9F54795F2A04}" dt="2021-10-10T17:42:10.313" v="118" actId="20577"/>
          <ac:spMkLst>
            <pc:docMk/>
            <pc:sldMk cId="1349970074" sldId="261"/>
            <ac:spMk id="5" creationId="{0C1243E0-6E31-4034-AAF8-9E0A6B9183F9}"/>
          </ac:spMkLst>
        </pc:spChg>
      </pc:sldChg>
      <pc:sldChg chg="modSp modNotes">
        <pc:chgData name="WADSWORTH, Jessica (EPSOM AND ST HELIER UNIVERSITY HOSPITALS NHS TRUST)" userId="S::jessica.wadsworth@nhs.net::d7298b6d-bcac-4a54-be9d-4708b1d8ee57" providerId="AD" clId="Web-{3756CA3D-BDF2-6D79-E130-9F54795F2A04}" dt="2021-10-10T17:46:53.261" v="195" actId="1076"/>
        <pc:sldMkLst>
          <pc:docMk/>
          <pc:sldMk cId="1465477793" sldId="262"/>
        </pc:sldMkLst>
        <pc:spChg chg="mod">
          <ac:chgData name="WADSWORTH, Jessica (EPSOM AND ST HELIER UNIVERSITY HOSPITALS NHS TRUST)" userId="S::jessica.wadsworth@nhs.net::d7298b6d-bcac-4a54-be9d-4708b1d8ee57" providerId="AD" clId="Web-{3756CA3D-BDF2-6D79-E130-9F54795F2A04}" dt="2021-10-10T17:46:53.261" v="195" actId="1076"/>
          <ac:spMkLst>
            <pc:docMk/>
            <pc:sldMk cId="1465477793" sldId="262"/>
            <ac:spMk id="9" creationId="{0F500E0B-C7E7-4AA7-89E1-43819030F667}"/>
          </ac:spMkLst>
        </pc:spChg>
      </pc:sldChg>
      <pc:sldChg chg="modSp">
        <pc:chgData name="WADSWORTH, Jessica (EPSOM AND ST HELIER UNIVERSITY HOSPITALS NHS TRUST)" userId="S::jessica.wadsworth@nhs.net::d7298b6d-bcac-4a54-be9d-4708b1d8ee57" providerId="AD" clId="Web-{3756CA3D-BDF2-6D79-E130-9F54795F2A04}" dt="2021-10-10T17:46:42.901" v="191" actId="20577"/>
        <pc:sldMkLst>
          <pc:docMk/>
          <pc:sldMk cId="1782759490" sldId="263"/>
        </pc:sldMkLst>
        <pc:spChg chg="mod">
          <ac:chgData name="WADSWORTH, Jessica (EPSOM AND ST HELIER UNIVERSITY HOSPITALS NHS TRUST)" userId="S::jessica.wadsworth@nhs.net::d7298b6d-bcac-4a54-be9d-4708b1d8ee57" providerId="AD" clId="Web-{3756CA3D-BDF2-6D79-E130-9F54795F2A04}" dt="2021-10-10T17:46:42.901" v="191" actId="20577"/>
          <ac:spMkLst>
            <pc:docMk/>
            <pc:sldMk cId="1782759490" sldId="263"/>
            <ac:spMk id="3" creationId="{9E98EB5B-15B9-4BEB-880F-F24055B72883}"/>
          </ac:spMkLst>
        </pc:spChg>
      </pc:sldChg>
    </pc:docChg>
  </pc:docChgLst>
  <pc:docChgLst>
    <pc:chgData name="Jessica" userId="d7298b6d-bcac-4a54-be9d-4708b1d8ee57" providerId="ADAL" clId="{323D66AC-5334-45E4-B559-16C3DA7EAF48}"/>
    <pc:docChg chg="custSel addSld modSld">
      <pc:chgData name="Jessica" userId="d7298b6d-bcac-4a54-be9d-4708b1d8ee57" providerId="ADAL" clId="{323D66AC-5334-45E4-B559-16C3DA7EAF48}" dt="2021-09-30T13:31:22.191" v="762"/>
      <pc:docMkLst>
        <pc:docMk/>
      </pc:docMkLst>
      <pc:sldChg chg="addSp delSp modSp mod">
        <pc:chgData name="Jessica" userId="d7298b6d-bcac-4a54-be9d-4708b1d8ee57" providerId="ADAL" clId="{323D66AC-5334-45E4-B559-16C3DA7EAF48}" dt="2021-09-30T13:15:35.777" v="58" actId="1076"/>
        <pc:sldMkLst>
          <pc:docMk/>
          <pc:sldMk cId="4270148096" sldId="257"/>
        </pc:sldMkLst>
        <pc:spChg chg="mod">
          <ac:chgData name="Jessica" userId="d7298b6d-bcac-4a54-be9d-4708b1d8ee57" providerId="ADAL" clId="{323D66AC-5334-45E4-B559-16C3DA7EAF48}" dt="2021-09-30T13:15:18.559" v="55" actId="1076"/>
          <ac:spMkLst>
            <pc:docMk/>
            <pc:sldMk cId="4270148096" sldId="257"/>
            <ac:spMk id="2" creationId="{0E86D968-A401-4FED-8C94-98A40264414E}"/>
          </ac:spMkLst>
        </pc:spChg>
        <pc:spChg chg="del mod">
          <ac:chgData name="Jessica" userId="d7298b6d-bcac-4a54-be9d-4708b1d8ee57" providerId="ADAL" clId="{323D66AC-5334-45E4-B559-16C3DA7EAF48}" dt="2021-09-30T13:11:53.333" v="19" actId="478"/>
          <ac:spMkLst>
            <pc:docMk/>
            <pc:sldMk cId="4270148096" sldId="257"/>
            <ac:spMk id="3" creationId="{1F6A43D2-AA79-4DF7-962B-B7ADE262B126}"/>
          </ac:spMkLst>
        </pc:spChg>
        <pc:spChg chg="add del mod">
          <ac:chgData name="Jessica" userId="d7298b6d-bcac-4a54-be9d-4708b1d8ee57" providerId="ADAL" clId="{323D66AC-5334-45E4-B559-16C3DA7EAF48}" dt="2021-09-30T13:11:58.741" v="20" actId="478"/>
          <ac:spMkLst>
            <pc:docMk/>
            <pc:sldMk cId="4270148096" sldId="257"/>
            <ac:spMk id="5" creationId="{62E9FEBF-51EF-4626-9EEE-7AD74247EFCE}"/>
          </ac:spMkLst>
        </pc:spChg>
        <pc:spChg chg="add mod">
          <ac:chgData name="Jessica" userId="d7298b6d-bcac-4a54-be9d-4708b1d8ee57" providerId="ADAL" clId="{323D66AC-5334-45E4-B559-16C3DA7EAF48}" dt="2021-09-30T13:14:33.310" v="51" actId="1076"/>
          <ac:spMkLst>
            <pc:docMk/>
            <pc:sldMk cId="4270148096" sldId="257"/>
            <ac:spMk id="10" creationId="{F1E9916A-4A0D-4B2E-B575-CC7671F624CE}"/>
          </ac:spMkLst>
        </pc:spChg>
        <pc:picChg chg="add mod">
          <ac:chgData name="Jessica" userId="d7298b6d-bcac-4a54-be9d-4708b1d8ee57" providerId="ADAL" clId="{323D66AC-5334-45E4-B559-16C3DA7EAF48}" dt="2021-09-30T13:14:04.011" v="47" actId="1440"/>
          <ac:picMkLst>
            <pc:docMk/>
            <pc:sldMk cId="4270148096" sldId="257"/>
            <ac:picMk id="6146" creationId="{7CCA2274-743B-4DC1-B2B3-9F192C4736F6}"/>
          </ac:picMkLst>
        </pc:picChg>
        <pc:picChg chg="add mod">
          <ac:chgData name="Jessica" userId="d7298b6d-bcac-4a54-be9d-4708b1d8ee57" providerId="ADAL" clId="{323D66AC-5334-45E4-B559-16C3DA7EAF48}" dt="2021-09-30T13:14:14.689" v="49" actId="1076"/>
          <ac:picMkLst>
            <pc:docMk/>
            <pc:sldMk cId="4270148096" sldId="257"/>
            <ac:picMk id="6148" creationId="{B2E88955-E98E-4AD4-AB92-38B306354C2A}"/>
          </ac:picMkLst>
        </pc:picChg>
        <pc:picChg chg="add mod">
          <ac:chgData name="Jessica" userId="d7298b6d-bcac-4a54-be9d-4708b1d8ee57" providerId="ADAL" clId="{323D66AC-5334-45E4-B559-16C3DA7EAF48}" dt="2021-09-30T13:13:43.550" v="45" actId="1440"/>
          <ac:picMkLst>
            <pc:docMk/>
            <pc:sldMk cId="4270148096" sldId="257"/>
            <ac:picMk id="6150" creationId="{B63B70B7-46B7-410C-AD28-9BB92B4B25BF}"/>
          </ac:picMkLst>
        </pc:picChg>
        <pc:picChg chg="add mod">
          <ac:chgData name="Jessica" userId="d7298b6d-bcac-4a54-be9d-4708b1d8ee57" providerId="ADAL" clId="{323D66AC-5334-45E4-B559-16C3DA7EAF48}" dt="2021-09-30T13:14:19.193" v="50" actId="1076"/>
          <ac:picMkLst>
            <pc:docMk/>
            <pc:sldMk cId="4270148096" sldId="257"/>
            <ac:picMk id="6152" creationId="{03AFF9AF-0539-49E9-AC0A-8B1DBFB777F8}"/>
          </ac:picMkLst>
        </pc:picChg>
        <pc:picChg chg="add mod">
          <ac:chgData name="Jessica" userId="d7298b6d-bcac-4a54-be9d-4708b1d8ee57" providerId="ADAL" clId="{323D66AC-5334-45E4-B559-16C3DA7EAF48}" dt="2021-09-30T13:15:35.777" v="58" actId="1076"/>
          <ac:picMkLst>
            <pc:docMk/>
            <pc:sldMk cId="4270148096" sldId="257"/>
            <ac:picMk id="6154" creationId="{9C8FE6AC-8C4B-45BF-B1FB-4D12F8D33E7D}"/>
          </ac:picMkLst>
        </pc:picChg>
      </pc:sldChg>
      <pc:sldChg chg="addSp modSp mod">
        <pc:chgData name="Jessica" userId="d7298b6d-bcac-4a54-be9d-4708b1d8ee57" providerId="ADAL" clId="{323D66AC-5334-45E4-B559-16C3DA7EAF48}" dt="2021-09-30T13:16:34.760" v="67" actId="1076"/>
        <pc:sldMkLst>
          <pc:docMk/>
          <pc:sldMk cId="908946181" sldId="258"/>
        </pc:sldMkLst>
        <pc:spChg chg="mod">
          <ac:chgData name="Jessica" userId="d7298b6d-bcac-4a54-be9d-4708b1d8ee57" providerId="ADAL" clId="{323D66AC-5334-45E4-B559-16C3DA7EAF48}" dt="2021-09-30T13:16:29.967" v="66" actId="1076"/>
          <ac:spMkLst>
            <pc:docMk/>
            <pc:sldMk cId="908946181" sldId="258"/>
            <ac:spMk id="6" creationId="{BBB70F49-7174-4D48-8B70-A049F828C3AC}"/>
          </ac:spMkLst>
        </pc:spChg>
        <pc:picChg chg="add mod">
          <ac:chgData name="Jessica" userId="d7298b6d-bcac-4a54-be9d-4708b1d8ee57" providerId="ADAL" clId="{323D66AC-5334-45E4-B559-16C3DA7EAF48}" dt="2021-09-30T13:15:50.506" v="60" actId="1076"/>
          <ac:picMkLst>
            <pc:docMk/>
            <pc:sldMk cId="908946181" sldId="258"/>
            <ac:picMk id="8" creationId="{0E042EB6-B494-4679-B87E-EE4B4E7F5706}"/>
          </ac:picMkLst>
        </pc:picChg>
        <pc:picChg chg="mod">
          <ac:chgData name="Jessica" userId="d7298b6d-bcac-4a54-be9d-4708b1d8ee57" providerId="ADAL" clId="{323D66AC-5334-45E4-B559-16C3DA7EAF48}" dt="2021-09-30T13:16:34.760" v="67" actId="1076"/>
          <ac:picMkLst>
            <pc:docMk/>
            <pc:sldMk cId="908946181" sldId="258"/>
            <ac:picMk id="1028" creationId="{662F1744-BC27-4E1B-AC8D-5B38F70CCB94}"/>
          </ac:picMkLst>
        </pc:picChg>
      </pc:sldChg>
      <pc:sldChg chg="addSp modSp">
        <pc:chgData name="Jessica" userId="d7298b6d-bcac-4a54-be9d-4708b1d8ee57" providerId="ADAL" clId="{323D66AC-5334-45E4-B559-16C3DA7EAF48}" dt="2021-09-30T13:15:55.952" v="61"/>
        <pc:sldMkLst>
          <pc:docMk/>
          <pc:sldMk cId="4253812810" sldId="259"/>
        </pc:sldMkLst>
        <pc:picChg chg="add mod">
          <ac:chgData name="Jessica" userId="d7298b6d-bcac-4a54-be9d-4708b1d8ee57" providerId="ADAL" clId="{323D66AC-5334-45E4-B559-16C3DA7EAF48}" dt="2021-09-30T13:15:55.952" v="61"/>
          <ac:picMkLst>
            <pc:docMk/>
            <pc:sldMk cId="4253812810" sldId="259"/>
            <ac:picMk id="43" creationId="{C972E889-F1C1-4F15-9AE7-661BE7222032}"/>
          </ac:picMkLst>
        </pc:picChg>
      </pc:sldChg>
      <pc:sldChg chg="addSp modSp">
        <pc:chgData name="Jessica" userId="d7298b6d-bcac-4a54-be9d-4708b1d8ee57" providerId="ADAL" clId="{323D66AC-5334-45E4-B559-16C3DA7EAF48}" dt="2021-09-30T13:16:00.906" v="62"/>
        <pc:sldMkLst>
          <pc:docMk/>
          <pc:sldMk cId="125857745" sldId="260"/>
        </pc:sldMkLst>
        <pc:picChg chg="add mod">
          <ac:chgData name="Jessica" userId="d7298b6d-bcac-4a54-be9d-4708b1d8ee57" providerId="ADAL" clId="{323D66AC-5334-45E4-B559-16C3DA7EAF48}" dt="2021-09-30T13:16:00.906" v="62"/>
          <ac:picMkLst>
            <pc:docMk/>
            <pc:sldMk cId="125857745" sldId="260"/>
            <ac:picMk id="11" creationId="{DACA88BB-6D20-46D4-A53B-9369AADC565A}"/>
          </ac:picMkLst>
        </pc:picChg>
      </pc:sldChg>
      <pc:sldChg chg="addSp modSp">
        <pc:chgData name="Jessica" userId="d7298b6d-bcac-4a54-be9d-4708b1d8ee57" providerId="ADAL" clId="{323D66AC-5334-45E4-B559-16C3DA7EAF48}" dt="2021-09-30T13:16:05.549" v="63"/>
        <pc:sldMkLst>
          <pc:docMk/>
          <pc:sldMk cId="1349970074" sldId="261"/>
        </pc:sldMkLst>
        <pc:picChg chg="add mod">
          <ac:chgData name="Jessica" userId="d7298b6d-bcac-4a54-be9d-4708b1d8ee57" providerId="ADAL" clId="{323D66AC-5334-45E4-B559-16C3DA7EAF48}" dt="2021-09-30T13:16:05.549" v="63"/>
          <ac:picMkLst>
            <pc:docMk/>
            <pc:sldMk cId="1349970074" sldId="261"/>
            <ac:picMk id="9" creationId="{30486A9E-8BC6-49EC-A360-AF78DD25A9D3}"/>
          </ac:picMkLst>
        </pc:picChg>
      </pc:sldChg>
      <pc:sldChg chg="addSp modSp">
        <pc:chgData name="Jessica" userId="d7298b6d-bcac-4a54-be9d-4708b1d8ee57" providerId="ADAL" clId="{323D66AC-5334-45E4-B559-16C3DA7EAF48}" dt="2021-09-30T13:16:11.333" v="64"/>
        <pc:sldMkLst>
          <pc:docMk/>
          <pc:sldMk cId="1465477793" sldId="262"/>
        </pc:sldMkLst>
        <pc:picChg chg="add mod">
          <ac:chgData name="Jessica" userId="d7298b6d-bcac-4a54-be9d-4708b1d8ee57" providerId="ADAL" clId="{323D66AC-5334-45E4-B559-16C3DA7EAF48}" dt="2021-09-30T13:16:11.333" v="64"/>
          <ac:picMkLst>
            <pc:docMk/>
            <pc:sldMk cId="1465477793" sldId="262"/>
            <ac:picMk id="10" creationId="{CB00F0F3-FED0-41E5-A4B6-88FB31487034}"/>
          </ac:picMkLst>
        </pc:picChg>
      </pc:sldChg>
      <pc:sldChg chg="addSp modSp mod">
        <pc:chgData name="Jessica" userId="d7298b6d-bcac-4a54-be9d-4708b1d8ee57" providerId="ADAL" clId="{323D66AC-5334-45E4-B559-16C3DA7EAF48}" dt="2021-09-30T13:24:27.269" v="303" actId="20577"/>
        <pc:sldMkLst>
          <pc:docMk/>
          <pc:sldMk cId="1782759490" sldId="263"/>
        </pc:sldMkLst>
        <pc:spChg chg="mod">
          <ac:chgData name="Jessica" userId="d7298b6d-bcac-4a54-be9d-4708b1d8ee57" providerId="ADAL" clId="{323D66AC-5334-45E4-B559-16C3DA7EAF48}" dt="2021-09-30T13:21:30.797" v="120" actId="1076"/>
          <ac:spMkLst>
            <pc:docMk/>
            <pc:sldMk cId="1782759490" sldId="263"/>
            <ac:spMk id="2" creationId="{038C5915-71D8-48D0-A2FC-45A2F130AF33}"/>
          </ac:spMkLst>
        </pc:spChg>
        <pc:spChg chg="mod">
          <ac:chgData name="Jessica" userId="d7298b6d-bcac-4a54-be9d-4708b1d8ee57" providerId="ADAL" clId="{323D66AC-5334-45E4-B559-16C3DA7EAF48}" dt="2021-09-30T13:24:27.269" v="303" actId="20577"/>
          <ac:spMkLst>
            <pc:docMk/>
            <pc:sldMk cId="1782759490" sldId="263"/>
            <ac:spMk id="3" creationId="{9E98EB5B-15B9-4BEB-880F-F24055B72883}"/>
          </ac:spMkLst>
        </pc:spChg>
        <pc:picChg chg="add mod">
          <ac:chgData name="Jessica" userId="d7298b6d-bcac-4a54-be9d-4708b1d8ee57" providerId="ADAL" clId="{323D66AC-5334-45E4-B559-16C3DA7EAF48}" dt="2021-09-30T13:16:16.277" v="65"/>
          <ac:picMkLst>
            <pc:docMk/>
            <pc:sldMk cId="1782759490" sldId="263"/>
            <ac:picMk id="4" creationId="{94DB1A2E-2E64-4ED3-B780-F798421C1325}"/>
          </ac:picMkLst>
        </pc:picChg>
      </pc:sldChg>
      <pc:sldChg chg="addSp modSp new mod">
        <pc:chgData name="Jessica" userId="d7298b6d-bcac-4a54-be9d-4708b1d8ee57" providerId="ADAL" clId="{323D66AC-5334-45E4-B559-16C3DA7EAF48}" dt="2021-09-30T13:31:22.191" v="762"/>
        <pc:sldMkLst>
          <pc:docMk/>
          <pc:sldMk cId="3375005969" sldId="264"/>
        </pc:sldMkLst>
        <pc:spChg chg="mod">
          <ac:chgData name="Jessica" userId="d7298b6d-bcac-4a54-be9d-4708b1d8ee57" providerId="ADAL" clId="{323D66AC-5334-45E4-B559-16C3DA7EAF48}" dt="2021-09-30T13:30:46.734" v="743" actId="1076"/>
          <ac:spMkLst>
            <pc:docMk/>
            <pc:sldMk cId="3375005969" sldId="264"/>
            <ac:spMk id="2" creationId="{2D3127C4-1070-4C27-BBCD-29B1F791F793}"/>
          </ac:spMkLst>
        </pc:spChg>
        <pc:spChg chg="mod">
          <ac:chgData name="Jessica" userId="d7298b6d-bcac-4a54-be9d-4708b1d8ee57" providerId="ADAL" clId="{323D66AC-5334-45E4-B559-16C3DA7EAF48}" dt="2021-09-30T13:31:06.085" v="761" actId="20577"/>
          <ac:spMkLst>
            <pc:docMk/>
            <pc:sldMk cId="3375005969" sldId="264"/>
            <ac:spMk id="3" creationId="{C51374A5-33DE-4C02-8C44-A84B3CA6ED62}"/>
          </ac:spMkLst>
        </pc:spChg>
        <pc:picChg chg="add mod">
          <ac:chgData name="Jessica" userId="d7298b6d-bcac-4a54-be9d-4708b1d8ee57" providerId="ADAL" clId="{323D66AC-5334-45E4-B559-16C3DA7EAF48}" dt="2021-09-30T13:31:22.191" v="762"/>
          <ac:picMkLst>
            <pc:docMk/>
            <pc:sldMk cId="3375005969" sldId="264"/>
            <ac:picMk id="5" creationId="{B03DFB62-81A7-4C53-822A-1149DDD9CB2D}"/>
          </ac:picMkLst>
        </pc:picChg>
        <pc:picChg chg="add mod">
          <ac:chgData name="Jessica" userId="d7298b6d-bcac-4a54-be9d-4708b1d8ee57" providerId="ADAL" clId="{323D66AC-5334-45E4-B559-16C3DA7EAF48}" dt="2021-09-30T13:30:53.687" v="745" actId="1076"/>
          <ac:picMkLst>
            <pc:docMk/>
            <pc:sldMk cId="3375005969" sldId="264"/>
            <ac:picMk id="7170" creationId="{0B4389F7-A814-4C2F-A843-CB72D22E7398}"/>
          </ac:picMkLst>
        </pc:picChg>
      </pc:sldChg>
    </pc:docChg>
  </pc:docChgLst>
  <pc:docChgLst>
    <pc:chgData name="WADSWORTH, Jessica (EPSOM AND ST HELIER UNIVERSITY HOSPITALS NHS TRUST)" userId="S::jessica.wadsworth@nhs.net::d7298b6d-bcac-4a54-be9d-4708b1d8ee57" providerId="AD" clId="Web-{EE2094E4-680B-0584-7509-6051FC5EA67B}"/>
    <pc:docChg chg="modSld">
      <pc:chgData name="WADSWORTH, Jessica (EPSOM AND ST HELIER UNIVERSITY HOSPITALS NHS TRUST)" userId="S::jessica.wadsworth@nhs.net::d7298b6d-bcac-4a54-be9d-4708b1d8ee57" providerId="AD" clId="Web-{EE2094E4-680B-0584-7509-6051FC5EA67B}" dt="2021-09-30T14:06:19.142" v="17" actId="1076"/>
      <pc:docMkLst>
        <pc:docMk/>
      </pc:docMkLst>
      <pc:sldChg chg="addSp modSp">
        <pc:chgData name="WADSWORTH, Jessica (EPSOM AND ST HELIER UNIVERSITY HOSPITALS NHS TRUST)" userId="S::jessica.wadsworth@nhs.net::d7298b6d-bcac-4a54-be9d-4708b1d8ee57" providerId="AD" clId="Web-{EE2094E4-680B-0584-7509-6051FC5EA67B}" dt="2021-09-30T14:06:19.142" v="17" actId="1076"/>
        <pc:sldMkLst>
          <pc:docMk/>
          <pc:sldMk cId="1782759490" sldId="263"/>
        </pc:sldMkLst>
        <pc:spChg chg="mod">
          <ac:chgData name="WADSWORTH, Jessica (EPSOM AND ST HELIER UNIVERSITY HOSPITALS NHS TRUST)" userId="S::jessica.wadsworth@nhs.net::d7298b6d-bcac-4a54-be9d-4708b1d8ee57" providerId="AD" clId="Web-{EE2094E4-680B-0584-7509-6051FC5EA67B}" dt="2021-09-30T14:06:09.876" v="13" actId="14100"/>
          <ac:spMkLst>
            <pc:docMk/>
            <pc:sldMk cId="1782759490" sldId="263"/>
            <ac:spMk id="3" creationId="{9E98EB5B-15B9-4BEB-880F-F24055B72883}"/>
          </ac:spMkLst>
        </pc:spChg>
        <pc:picChg chg="add mod">
          <ac:chgData name="WADSWORTH, Jessica (EPSOM AND ST HELIER UNIVERSITY HOSPITALS NHS TRUST)" userId="S::jessica.wadsworth@nhs.net::d7298b6d-bcac-4a54-be9d-4708b1d8ee57" providerId="AD" clId="Web-{EE2094E4-680B-0584-7509-6051FC5EA67B}" dt="2021-09-30T14:06:19.142" v="17" actId="1076"/>
          <ac:picMkLst>
            <pc:docMk/>
            <pc:sldMk cId="1782759490" sldId="263"/>
            <ac:picMk id="5" creationId="{63A1DF69-4CE7-4A8B-92EB-4022D92807C7}"/>
          </ac:picMkLst>
        </pc:picChg>
      </pc:sldChg>
    </pc:docChg>
  </pc:docChgLst>
  <pc:docChgLst>
    <pc:chgData name="WADSWORTH, Jessica (EPSOM AND ST HELIER UNIVERSITY HOSPITALS NHS TRUST)" userId="S::jessica.wadsworth@nhs.net::d7298b6d-bcac-4a54-be9d-4708b1d8ee57" providerId="AD" clId="Web-{09907DED-112C-1F5E-1B6D-0E43002320C0}"/>
    <pc:docChg chg="delSld modSld">
      <pc:chgData name="WADSWORTH, Jessica (EPSOM AND ST HELIER UNIVERSITY HOSPITALS NHS TRUST)" userId="S::jessica.wadsworth@nhs.net::d7298b6d-bcac-4a54-be9d-4708b1d8ee57" providerId="AD" clId="Web-{09907DED-112C-1F5E-1B6D-0E43002320C0}" dt="2021-10-11T16:38:08.527" v="31" actId="20577"/>
      <pc:docMkLst>
        <pc:docMk/>
      </pc:docMkLst>
      <pc:sldChg chg="modSp">
        <pc:chgData name="WADSWORTH, Jessica (EPSOM AND ST HELIER UNIVERSITY HOSPITALS NHS TRUST)" userId="S::jessica.wadsworth@nhs.net::d7298b6d-bcac-4a54-be9d-4708b1d8ee57" providerId="AD" clId="Web-{09907DED-112C-1F5E-1B6D-0E43002320C0}" dt="2021-10-11T16:38:08.527" v="31" actId="20577"/>
        <pc:sldMkLst>
          <pc:docMk/>
          <pc:sldMk cId="4270148096" sldId="257"/>
        </pc:sldMkLst>
        <pc:spChg chg="mod">
          <ac:chgData name="WADSWORTH, Jessica (EPSOM AND ST HELIER UNIVERSITY HOSPITALS NHS TRUST)" userId="S::jessica.wadsworth@nhs.net::d7298b6d-bcac-4a54-be9d-4708b1d8ee57" providerId="AD" clId="Web-{09907DED-112C-1F5E-1B6D-0E43002320C0}" dt="2021-10-11T16:36:45.088" v="6" actId="1076"/>
          <ac:spMkLst>
            <pc:docMk/>
            <pc:sldMk cId="4270148096" sldId="257"/>
            <ac:spMk id="2" creationId="{0E86D968-A401-4FED-8C94-98A40264414E}"/>
          </ac:spMkLst>
        </pc:spChg>
        <pc:spChg chg="mod">
          <ac:chgData name="WADSWORTH, Jessica (EPSOM AND ST HELIER UNIVERSITY HOSPITALS NHS TRUST)" userId="S::jessica.wadsworth@nhs.net::d7298b6d-bcac-4a54-be9d-4708b1d8ee57" providerId="AD" clId="Web-{09907DED-112C-1F5E-1B6D-0E43002320C0}" dt="2021-10-11T16:38:08.527" v="31" actId="20577"/>
          <ac:spMkLst>
            <pc:docMk/>
            <pc:sldMk cId="4270148096" sldId="257"/>
            <ac:spMk id="10" creationId="{F1E9916A-4A0D-4B2E-B575-CC7671F624CE}"/>
          </ac:spMkLst>
        </pc:spChg>
      </pc:sldChg>
      <pc:sldChg chg="del">
        <pc:chgData name="WADSWORTH, Jessica (EPSOM AND ST HELIER UNIVERSITY HOSPITALS NHS TRUST)" userId="S::jessica.wadsworth@nhs.net::d7298b6d-bcac-4a54-be9d-4708b1d8ee57" providerId="AD" clId="Web-{09907DED-112C-1F5E-1B6D-0E43002320C0}" dt="2021-10-11T16:36:29.525" v="0"/>
        <pc:sldMkLst>
          <pc:docMk/>
          <pc:sldMk cId="908946181" sldId="25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498EEE-784E-4344-A7AA-85FAA2D72A3A}" type="datetimeFigureOut">
              <a:rPr lang="en-GB"/>
              <a:t>13/10/2021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B75D44-8C0D-4432-837D-821085727EF3}" type="slidenum">
              <a:rPr lang="en-GB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7575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Systematic way and look at all ways task could fail, strength of mitigations, PIFs and recommendations (vulnerable areas)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B75D44-8C0D-4432-837D-821085727EF3}" type="slidenum">
              <a:rPr lang="en-GB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7370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A125B-E44C-43FF-8B76-10970BB2AA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D7146B-3E98-401B-8F8A-7EA17E5FD0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AA5D06-C2CE-4610-9C62-A7B90E03F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B33A3-18BD-4254-BAB1-5BE8D25F50EF}" type="datetimeFigureOut">
              <a:rPr lang="en-GB" smtClean="0"/>
              <a:t>13/10/2021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6492C4-EFC4-41F1-869D-B4ADAD293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04386-3FE7-494C-8138-9F76393A6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AB491-8B5E-4984-9A43-D9589CCF66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1646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23D5B-3017-4265-8F3D-EF55635AC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30C4E0-72C7-43FC-B13A-14246E30B3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571FA3-E1D2-4CA5-B5EF-43FE7016B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B33A3-18BD-4254-BAB1-5BE8D25F50EF}" type="datetimeFigureOut">
              <a:rPr lang="en-GB" smtClean="0"/>
              <a:t>13/10/2021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DA6F82-ADDE-4984-856E-32105E03B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F8802C-FCF2-4285-9ABC-F2F5879F8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AB491-8B5E-4984-9A43-D9589CCF66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6668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CA9A9-B8AF-4A38-8100-6CF803E24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42C530-901E-44F8-B6E8-C99827F03E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37153C-D402-4D11-A14C-D41BB1CE8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B33A3-18BD-4254-BAB1-5BE8D25F50EF}" type="datetimeFigureOut">
              <a:rPr lang="en-GB" smtClean="0"/>
              <a:t>13/10/2021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07C095-A59B-4698-AE22-106189D83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AECEBF-89F3-4421-8491-EE777FF81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AB491-8B5E-4984-9A43-D9589CCF66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8447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D716C-7250-40D3-81BD-A2F6745D5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21102E-23D2-4BFE-A7F3-E83026E9FC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59CA92-1A15-4570-BEC2-69422CA960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C702D3-DF30-4DF1-B86D-F27D94547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B33A3-18BD-4254-BAB1-5BE8D25F50EF}" type="datetimeFigureOut">
              <a:rPr lang="en-GB" smtClean="0"/>
              <a:t>13/10/2021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2079C0-E65A-4E60-A8F5-C23623290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B77B52-B05C-4615-974A-ED02E42A9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AB491-8B5E-4984-9A43-D9589CCF66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1385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D801D-8BE8-429B-83AB-EF4EB6183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CA8438-87D2-4E26-AB61-2BC3C9AFA5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53B811-42BB-4450-BB3F-971A6D76AE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4172C9-E3C6-4911-B5E7-06B9E11C5F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B00B02-2AF1-433E-9B66-36FD1594DE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DD7ECE-EAC4-407C-97FD-FB5405135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B33A3-18BD-4254-BAB1-5BE8D25F50EF}" type="datetimeFigureOut">
              <a:rPr lang="en-GB" smtClean="0"/>
              <a:t>13/10/2021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8C0235-1291-466E-A695-123FB8937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4BBD81-86BD-40CF-9AF8-F6179BCA7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AB491-8B5E-4984-9A43-D9589CCF66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829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D325F-6E6D-41F2-884B-1FB778A56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99871D-FB29-4DE4-9D27-6595134FB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B33A3-18BD-4254-BAB1-5BE8D25F50EF}" type="datetimeFigureOut">
              <a:rPr lang="en-GB" smtClean="0"/>
              <a:t>13/10/2021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A59FF5-54CB-401D-9CE5-AFE4B3798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73C624-5E4A-4ADD-B7F3-F209622CF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AB491-8B5E-4984-9A43-D9589CCF66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254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81F7C2-2678-4630-BE62-7D24C9C97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B33A3-18BD-4254-BAB1-5BE8D25F50EF}" type="datetimeFigureOut">
              <a:rPr lang="en-GB" smtClean="0"/>
              <a:t>13/10/2021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598DE6-BD2C-413B-B00D-56C770890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F2AB43-C4BC-4180-8349-072BC7855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AB491-8B5E-4984-9A43-D9589CCF66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781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E442B-3CC5-4429-A75D-EAC3A2C11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13DB-1B5E-443A-A981-FC4357F6E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4C30A3-B434-4C53-B448-DD226B7E2E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541076-0C35-4DDB-9568-22750C8AB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B33A3-18BD-4254-BAB1-5BE8D25F50EF}" type="datetimeFigureOut">
              <a:rPr lang="en-GB" smtClean="0"/>
              <a:t>13/10/2021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43F535-DA5B-4CBB-A24E-BBA38347F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C8ECCE-1D09-47BC-90EA-1BC636FDA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AB491-8B5E-4984-9A43-D9589CCF66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0581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E9B9D-CA12-472E-BFF3-1F171CBB0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45AAF-81D3-422A-BB60-F37278DE55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6FE19E-8C48-40FF-AEA2-B117133DD1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D662FA-F0A6-4BBF-BA45-F8D5E3882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B33A3-18BD-4254-BAB1-5BE8D25F50EF}" type="datetimeFigureOut">
              <a:rPr lang="en-GB" smtClean="0"/>
              <a:t>13/10/2021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82E228-36A7-479D-BDB0-52730CD1D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69891D-ED8D-49D8-8CCB-F111FA53A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AB491-8B5E-4984-9A43-D9589CCF66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1309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9EAB5-2109-4B69-B1D9-76F299579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1701E1-55B3-42C0-A69B-ABCCBE0ED0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40F003-7C17-43E8-B2CA-AD7EFB089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B33A3-18BD-4254-BAB1-5BE8D25F50EF}" type="datetimeFigureOut">
              <a:rPr lang="en-GB" smtClean="0"/>
              <a:t>13/10/2021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140603-32C6-4874-89D1-D7357FCB0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712CA8-E7A7-4370-9E68-BA84DA298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AB491-8B5E-4984-9A43-D9589CCF66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3282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0BE43D5-C17C-4251-8515-A2F1C724AE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BFB7F8-3B1C-4075-879C-E7DB6A3B3A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3DD6B-B038-48FA-AA16-A853075C1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B33A3-18BD-4254-BAB1-5BE8D25F50EF}" type="datetimeFigureOut">
              <a:rPr lang="en-GB" smtClean="0"/>
              <a:t>13/10/2021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B5CC26-3150-47A4-B99B-E1C021EF6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C5171F-BD28-47B8-838E-AE763AB54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AB491-8B5E-4984-9A43-D9589CCF66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5377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C810E7-5670-48E9-B4F0-A8903F38F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E9B6C6-08CB-44E8-A92C-3783206743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5E9CF-BFCD-4BD8-A935-35524F22CA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B33A3-18BD-4254-BAB1-5BE8D25F50EF}" type="datetimeFigureOut">
              <a:rPr lang="en-GB" smtClean="0"/>
              <a:t>13/10/2021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B6A13B-EDBB-4731-B7DB-FE26630E78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6D92FC-1270-4DA0-9682-49E9404E20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AB491-8B5E-4984-9A43-D9589CCF66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9217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BF2AF-35D1-442B-B6EE-A8E1448D91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en-GB" dirty="0"/>
            </a:br>
            <a:endParaRPr lang="en-GB" dirty="0"/>
          </a:p>
        </p:txBody>
      </p:sp>
      <p:pic>
        <p:nvPicPr>
          <p:cNvPr id="7" name="Picture 6" descr="Text&#10;&#10;Description automatically generated with medium confidence">
            <a:extLst>
              <a:ext uri="{FF2B5EF4-FFF2-40B4-BE49-F238E27FC236}">
                <a16:creationId xmlns:a16="http://schemas.microsoft.com/office/drawing/2014/main" id="{9259F85F-7586-4DAA-AF21-075503A653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487" y="2139156"/>
            <a:ext cx="5819295" cy="2579688"/>
          </a:xfrm>
          <a:prstGeom prst="rect">
            <a:avLst/>
          </a:prstGeom>
        </p:spPr>
      </p:pic>
      <p:pic>
        <p:nvPicPr>
          <p:cNvPr id="9" name="Picture 8" descr="A picture containing icon&#10;&#10;Description automatically generated">
            <a:extLst>
              <a:ext uri="{FF2B5EF4-FFF2-40B4-BE49-F238E27FC236}">
                <a16:creationId xmlns:a16="http://schemas.microsoft.com/office/drawing/2014/main" id="{201FB47D-0FB2-4D6A-8F30-EC389C59664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62" t="11968" r="27024" b="24421"/>
          <a:stretch/>
        </p:blipFill>
        <p:spPr>
          <a:xfrm>
            <a:off x="6544782" y="1122363"/>
            <a:ext cx="4715980" cy="436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143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6D968-A401-4FED-8C94-98A402644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9367" y="50688"/>
            <a:ext cx="7086600" cy="1325563"/>
          </a:xfrm>
        </p:spPr>
        <p:txBody>
          <a:bodyPr/>
          <a:lstStyle/>
          <a:p>
            <a:r>
              <a:rPr lang="en-GB" dirty="0"/>
              <a:t>Who we are and what we do!  </a:t>
            </a:r>
          </a:p>
        </p:txBody>
      </p:sp>
      <p:pic>
        <p:nvPicPr>
          <p:cNvPr id="6148" name="Picture 4" descr="Image preview">
            <a:extLst>
              <a:ext uri="{FF2B5EF4-FFF2-40B4-BE49-F238E27FC236}">
                <a16:creationId xmlns:a16="http://schemas.microsoft.com/office/drawing/2014/main" id="{B2E88955-E98E-4AD4-AB92-38B306354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814" y="3307999"/>
            <a:ext cx="3490251" cy="26176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50" name="Picture 6" descr="Image preview">
            <a:extLst>
              <a:ext uri="{FF2B5EF4-FFF2-40B4-BE49-F238E27FC236}">
                <a16:creationId xmlns:a16="http://schemas.microsoft.com/office/drawing/2014/main" id="{B63B70B7-46B7-410C-AD28-9BB92B4B2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191" y="3780978"/>
            <a:ext cx="3565339" cy="26740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52" name="Picture 8" descr="Image preview">
            <a:extLst>
              <a:ext uri="{FF2B5EF4-FFF2-40B4-BE49-F238E27FC236}">
                <a16:creationId xmlns:a16="http://schemas.microsoft.com/office/drawing/2014/main" id="{03AFF9AF-0539-49E9-AC0A-8B1DBFB777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495" y="2655543"/>
            <a:ext cx="3565339" cy="23565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46" name="Picture 2" descr="Image preview">
            <a:extLst>
              <a:ext uri="{FF2B5EF4-FFF2-40B4-BE49-F238E27FC236}">
                <a16:creationId xmlns:a16="http://schemas.microsoft.com/office/drawing/2014/main" id="{7CCA2274-743B-4DC1-B2B3-9F192C4736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796" y="1369450"/>
            <a:ext cx="3399585" cy="24115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1E9916A-4A0D-4B2E-B575-CC7671F624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8975" y="1574169"/>
            <a:ext cx="3863638" cy="489499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GB" sz="2400" dirty="0"/>
              <a:t>Mandatory CRISIS courses as core work </a:t>
            </a:r>
            <a:endParaRPr lang="en-GB" sz="2400" dirty="0">
              <a:cs typeface="Calibri"/>
            </a:endParaRPr>
          </a:p>
          <a:p>
            <a:r>
              <a:rPr lang="en-GB" sz="2400" dirty="0"/>
              <a:t>Stand-alone Human Factor Courses </a:t>
            </a:r>
            <a:endParaRPr lang="en-GB" sz="2400" dirty="0">
              <a:cs typeface="Calibri"/>
            </a:endParaRPr>
          </a:p>
          <a:p>
            <a:r>
              <a:rPr lang="en-GB" sz="2400" dirty="0"/>
              <a:t>SI panel, HF support, HF observations </a:t>
            </a:r>
            <a:endParaRPr lang="en-GB" sz="2400" dirty="0">
              <a:cs typeface="Calibri"/>
            </a:endParaRPr>
          </a:p>
          <a:p>
            <a:r>
              <a:rPr lang="en-GB" sz="2400" dirty="0">
                <a:cs typeface="Calibri"/>
              </a:rPr>
              <a:t>Senior buy-in</a:t>
            </a:r>
          </a:p>
          <a:p>
            <a:r>
              <a:rPr lang="en-GB" sz="2400" dirty="0">
                <a:cs typeface="Calibri"/>
              </a:rPr>
              <a:t>Autonomy: mix of multi-professional substantive staff v student / trainee focus</a:t>
            </a:r>
          </a:p>
          <a:p>
            <a:r>
              <a:rPr lang="en-GB" sz="2400" dirty="0">
                <a:cs typeface="Calibri"/>
              </a:rPr>
              <a:t>No OSCE or summative assessment</a:t>
            </a:r>
          </a:p>
        </p:txBody>
      </p:sp>
      <p:pic>
        <p:nvPicPr>
          <p:cNvPr id="6154" name="Picture 10" descr="Image preview">
            <a:extLst>
              <a:ext uri="{FF2B5EF4-FFF2-40B4-BE49-F238E27FC236}">
                <a16:creationId xmlns:a16="http://schemas.microsoft.com/office/drawing/2014/main" id="{9C8FE6AC-8C4B-45BF-B1FB-4D12F8D33E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91"/>
          <a:stretch/>
        </p:blipFill>
        <p:spPr bwMode="auto">
          <a:xfrm>
            <a:off x="10854813" y="103605"/>
            <a:ext cx="1337187" cy="858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0148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4">
            <a:extLst>
              <a:ext uri="{FF2B5EF4-FFF2-40B4-BE49-F238E27FC236}">
                <a16:creationId xmlns:a16="http://schemas.microsoft.com/office/drawing/2014/main" id="{2B700244-B963-4B1C-B46E-5179671BB8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6815" y="1532177"/>
            <a:ext cx="2844800" cy="587375"/>
          </a:xfrm>
          <a:prstGeom prst="roundRect">
            <a:avLst>
              <a:gd name="adj" fmla="val 16667"/>
            </a:avLst>
          </a:prstGeom>
          <a:solidFill>
            <a:srgbClr val="E98300"/>
          </a:solidFill>
          <a:ln w="9525" algn="in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NHS Patient Safety Strategy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400" b="1" i="0" u="none" strike="noStrike" cap="none" normalizeH="0" baseline="0" dirty="0">
                <a:ln>
                  <a:noFill/>
                </a:ln>
                <a:solidFill>
                  <a:srgbClr val="00A599"/>
                </a:solidFill>
                <a:effectLst/>
                <a:latin typeface="Calibri" panose="020F0502020204030204" pitchFamily="34" charset="0"/>
              </a:rPr>
              <a:t>Insight Involvement Improvement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628FD6D-BEF8-4DA8-96CB-BD829A2AD1B0}"/>
              </a:ext>
            </a:extLst>
          </p:cNvPr>
          <p:cNvGrpSpPr/>
          <p:nvPr/>
        </p:nvGrpSpPr>
        <p:grpSpPr>
          <a:xfrm>
            <a:off x="1402238" y="1504045"/>
            <a:ext cx="3745859" cy="2407850"/>
            <a:chOff x="1054797" y="1251223"/>
            <a:chExt cx="3745859" cy="2407850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28ABC13-001C-4D46-BBB6-6F98AE39ABDC}"/>
                </a:ext>
              </a:extLst>
            </p:cNvPr>
            <p:cNvCxnSpPr/>
            <p:nvPr/>
          </p:nvCxnSpPr>
          <p:spPr>
            <a:xfrm flipH="1" flipV="1">
              <a:off x="3789004" y="2584450"/>
              <a:ext cx="1011652" cy="29425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AutoShape 5">
              <a:extLst>
                <a:ext uri="{FF2B5EF4-FFF2-40B4-BE49-F238E27FC236}">
                  <a16:creationId xmlns:a16="http://schemas.microsoft.com/office/drawing/2014/main" id="{0530BA99-2CE8-4EF1-BCFD-191A00F253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4797" y="1251223"/>
              <a:ext cx="2788945" cy="2407850"/>
            </a:xfrm>
            <a:prstGeom prst="roundRect">
              <a:avLst>
                <a:gd name="adj" fmla="val 16667"/>
              </a:avLst>
            </a:prstGeom>
            <a:solidFill>
              <a:srgbClr val="00A599"/>
            </a:solidFill>
            <a:ln w="9525" algn="in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8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Insight</a:t>
              </a:r>
              <a:endParaRPr kumimoji="0" lang="en-GB" altLang="en-US" sz="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Incident response (PSIRF)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</a:pPr>
              <a:r>
                <a:rPr lang="en-GB" altLang="en-US" sz="1100" dirty="0">
                  <a:solidFill>
                    <a:srgbClr val="000000"/>
                  </a:solidFill>
                  <a:latin typeface="Calibri" panose="020F0502020204030204" pitchFamily="34" charset="0"/>
                </a:rPr>
                <a:t>Themes and areas of learning </a:t>
              </a:r>
              <a:endParaRPr kumimoji="0" lang="en-GB" altLang="en-US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ts val="200"/>
                </a:spcAft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Human factors /systems investigation tools 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ts val="200"/>
                </a:spcAft>
              </a:pPr>
              <a:endParaRPr kumimoji="0" lang="en-GB" altLang="en-US" sz="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ts val="200"/>
                </a:spcAft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Prospective risk analysis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ts val="200"/>
                </a:spcAft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Safety II &amp; system thinking  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ts val="200"/>
                </a:spcAft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Just culture 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ts val="200"/>
                </a:spcAft>
              </a:pPr>
              <a:endParaRPr kumimoji="0" lang="en-GB" altLang="en-US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ts val="200"/>
                </a:spcAft>
              </a:pPr>
              <a:r>
                <a:rPr lang="en-GB" altLang="en-US" sz="1100" dirty="0">
                  <a:solidFill>
                    <a:srgbClr val="000000"/>
                  </a:solidFill>
                  <a:latin typeface="Calibri" panose="020F0502020204030204" pitchFamily="34" charset="0"/>
                </a:rPr>
                <a:t>Implementing safety actions 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ts val="200"/>
                </a:spcAft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Transformative simulation </a:t>
              </a:r>
              <a:endParaRPr lang="en-GB" altLang="en-US" sz="11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ts val="200"/>
                </a:spcAft>
              </a:pPr>
              <a:r>
                <a:rPr kumimoji="0" lang="en-GB" altLang="en-US" sz="18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970C5A6-EC92-4BB1-B04D-4A936F8E523A}"/>
              </a:ext>
            </a:extLst>
          </p:cNvPr>
          <p:cNvGrpSpPr/>
          <p:nvPr/>
        </p:nvGrpSpPr>
        <p:grpSpPr>
          <a:xfrm>
            <a:off x="6503530" y="1504044"/>
            <a:ext cx="3900750" cy="2407851"/>
            <a:chOff x="6475819" y="1242729"/>
            <a:chExt cx="3900750" cy="2407851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7E48342-078D-4AF5-B126-AAC9122AAFC5}"/>
                </a:ext>
              </a:extLst>
            </p:cNvPr>
            <p:cNvCxnSpPr>
              <a:cxnSpLocks/>
              <a:stCxn id="8" idx="1"/>
            </p:cNvCxnSpPr>
            <p:nvPr/>
          </p:nvCxnSpPr>
          <p:spPr>
            <a:xfrm flipH="1">
              <a:off x="6475819" y="2446655"/>
              <a:ext cx="1198070" cy="48265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AutoShape 6">
              <a:extLst>
                <a:ext uri="{FF2B5EF4-FFF2-40B4-BE49-F238E27FC236}">
                  <a16:creationId xmlns:a16="http://schemas.microsoft.com/office/drawing/2014/main" id="{E7B4F8AF-6B82-4AF3-BE14-445DBBC666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73889" y="1242729"/>
              <a:ext cx="2702680" cy="2407851"/>
            </a:xfrm>
            <a:prstGeom prst="roundRect">
              <a:avLst>
                <a:gd name="adj" fmla="val 16667"/>
              </a:avLst>
            </a:prstGeom>
            <a:solidFill>
              <a:srgbClr val="00A599"/>
            </a:solidFill>
            <a:ln w="9525" algn="in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8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Improvement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Quality Practitioner programme 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ts val="200"/>
                </a:spcAft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Human factors and QI methodology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In-situ simulation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</a:pPr>
              <a:r>
                <a:rPr lang="en-GB" altLang="en-US" sz="1100" dirty="0">
                  <a:solidFill>
                    <a:srgbClr val="000000"/>
                  </a:solidFill>
                  <a:latin typeface="Calibri" panose="020F0502020204030204" pitchFamily="34" charset="0"/>
                </a:rPr>
                <a:t>Transformative simulation</a:t>
              </a:r>
              <a:endParaRPr kumimoji="0" lang="en-GB" altLang="en-US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Prospective risk analysis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Safety II &amp; systems thinking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</a:pPr>
              <a:r>
                <a:rPr lang="en-GB" altLang="en-US" sz="1100" dirty="0">
                  <a:solidFill>
                    <a:srgbClr val="000000"/>
                  </a:solidFill>
                  <a:latin typeface="Calibri" panose="020F0502020204030204" pitchFamily="34" charset="0"/>
                </a:rPr>
                <a:t>Just culture </a:t>
              </a:r>
              <a:endParaRPr kumimoji="0" lang="en-GB" altLang="en-US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Patient experience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Patient safety staff development pathway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Patient safety  champions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</a:pP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0E9144C-AF2A-493B-BEAE-BC33B3A68ED1}"/>
              </a:ext>
            </a:extLst>
          </p:cNvPr>
          <p:cNvGrpSpPr/>
          <p:nvPr/>
        </p:nvGrpSpPr>
        <p:grpSpPr>
          <a:xfrm>
            <a:off x="1438194" y="3732316"/>
            <a:ext cx="9002042" cy="2702319"/>
            <a:chOff x="1438194" y="3732316"/>
            <a:chExt cx="9002042" cy="2702319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19A954F5-07CA-4538-AC38-B87BDB7B10CB}"/>
                </a:ext>
              </a:extLst>
            </p:cNvPr>
            <p:cNvGrpSpPr/>
            <p:nvPr/>
          </p:nvGrpSpPr>
          <p:grpSpPr>
            <a:xfrm>
              <a:off x="1438194" y="3732316"/>
              <a:ext cx="9002042" cy="2702319"/>
              <a:chOff x="1351299" y="3429000"/>
              <a:chExt cx="9088793" cy="3101975"/>
            </a:xfrm>
          </p:grpSpPr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4206EF6F-8B71-4768-A097-E0364E4C6A0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09456" y="3429000"/>
                <a:ext cx="0" cy="106261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AutoShape 8">
                <a:extLst>
                  <a:ext uri="{FF2B5EF4-FFF2-40B4-BE49-F238E27FC236}">
                    <a16:creationId xmlns:a16="http://schemas.microsoft.com/office/drawing/2014/main" id="{6FF403FD-4B49-48B8-868E-552E84B9F0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1299" y="4273550"/>
                <a:ext cx="9088793" cy="2257425"/>
              </a:xfrm>
              <a:prstGeom prst="roundRect">
                <a:avLst>
                  <a:gd name="adj" fmla="val 16667"/>
                </a:avLst>
              </a:prstGeom>
              <a:solidFill>
                <a:srgbClr val="00A599"/>
              </a:solidFill>
              <a:ln w="9525" algn="in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EEECE1"/>
                      </a:outerShdw>
                    </a:effectLst>
                  </a14:hiddenEffects>
                </a:ext>
              </a:extLst>
            </p:spPr>
            <p:txBody>
              <a:bodyPr vert="horz" wrap="square" lIns="36576" tIns="36576" rIns="36576" bIns="36576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18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Involvement 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12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Patient Safety Syllabus 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altLang="en-U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altLang="en-U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altLang="en-U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1" name="AutoShape 9">
              <a:extLst>
                <a:ext uri="{FF2B5EF4-FFF2-40B4-BE49-F238E27FC236}">
                  <a16:creationId xmlns:a16="http://schemas.microsoft.com/office/drawing/2014/main" id="{80F96585-4C0A-424C-BAF8-2016F6B38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5034" y="5083476"/>
              <a:ext cx="1845855" cy="1132766"/>
            </a:xfrm>
            <a:prstGeom prst="roundRect">
              <a:avLst>
                <a:gd name="adj" fmla="val 16667"/>
              </a:avLst>
            </a:prstGeom>
            <a:solidFill>
              <a:srgbClr val="E98300"/>
            </a:solidFill>
            <a:ln w="9525" algn="in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Medical student          simulation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Foundation trainee    simulation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Junior doctor HF          curriculum 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AutoShape 10">
              <a:extLst>
                <a:ext uri="{FF2B5EF4-FFF2-40B4-BE49-F238E27FC236}">
                  <a16:creationId xmlns:a16="http://schemas.microsoft.com/office/drawing/2014/main" id="{9DF145DC-12A3-4ED4-BEFE-C58EA32877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3533" y="5093383"/>
              <a:ext cx="1845855" cy="1122859"/>
            </a:xfrm>
            <a:prstGeom prst="roundRect">
              <a:avLst>
                <a:gd name="adj" fmla="val 16667"/>
              </a:avLst>
            </a:prstGeom>
            <a:solidFill>
              <a:srgbClr val="E98300"/>
            </a:solidFill>
            <a:ln w="9525" algn="in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IP human factors simulation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Deteriorating patient simulation  CRISIS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CIEHF accredited human factors courses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altLang="en-US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altLang="en-US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altLang="en-US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altLang="en-US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altLang="en-US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altLang="en-US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 </a:t>
              </a:r>
            </a:p>
          </p:txBody>
        </p:sp>
        <p:sp>
          <p:nvSpPr>
            <p:cNvPr id="13" name="AutoShape 11">
              <a:extLst>
                <a:ext uri="{FF2B5EF4-FFF2-40B4-BE49-F238E27FC236}">
                  <a16:creationId xmlns:a16="http://schemas.microsoft.com/office/drawing/2014/main" id="{89B58FDC-1290-4007-ADA0-2DA6C0CF55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32799" y="5115839"/>
              <a:ext cx="1729167" cy="1091266"/>
            </a:xfrm>
            <a:prstGeom prst="roundRect">
              <a:avLst>
                <a:gd name="adj" fmla="val 16667"/>
              </a:avLst>
            </a:prstGeom>
            <a:solidFill>
              <a:srgbClr val="E98300"/>
            </a:solidFill>
            <a:ln w="9525" algn="in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Community Simulation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Prospective risk analysis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altLang="en-US" sz="1100" dirty="0">
                  <a:solidFill>
                    <a:srgbClr val="000000"/>
                  </a:solidFill>
                  <a:latin typeface="Calibri" panose="020F0502020204030204" pitchFamily="34" charset="0"/>
                </a:rPr>
                <a:t>Transformative simulation </a:t>
              </a: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Patient experience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Patient Safety Partners 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AutoShape 12">
              <a:extLst>
                <a:ext uri="{FF2B5EF4-FFF2-40B4-BE49-F238E27FC236}">
                  <a16:creationId xmlns:a16="http://schemas.microsoft.com/office/drawing/2014/main" id="{F4FE1B81-7E65-416B-B86E-ADECAF742A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37658" y="5097566"/>
              <a:ext cx="1845855" cy="1109539"/>
            </a:xfrm>
            <a:prstGeom prst="roundRect">
              <a:avLst>
                <a:gd name="adj" fmla="val 19465"/>
              </a:avLst>
            </a:prstGeom>
            <a:solidFill>
              <a:srgbClr val="E98300"/>
            </a:solidFill>
            <a:ln w="9525" algn="in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Advanced human factors courses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Safety II &amp; systems thinking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In-house incident investigation training 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9" name="Text Box 17">
            <a:extLst>
              <a:ext uri="{FF2B5EF4-FFF2-40B4-BE49-F238E27FC236}">
                <a16:creationId xmlns:a16="http://schemas.microsoft.com/office/drawing/2014/main" id="{96A75995-F603-4E17-8DCD-31569FFC15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6122" y="327374"/>
            <a:ext cx="8938545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Safety Synergy - simulation and human factors - hub and spoke model (Sept 2021)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C0CF788-50EF-46F1-9D53-24E306950806}"/>
              </a:ext>
            </a:extLst>
          </p:cNvPr>
          <p:cNvGrpSpPr/>
          <p:nvPr/>
        </p:nvGrpSpPr>
        <p:grpSpPr>
          <a:xfrm>
            <a:off x="2481943" y="811774"/>
            <a:ext cx="6806955" cy="3715059"/>
            <a:chOff x="2481943" y="811774"/>
            <a:chExt cx="6806955" cy="3715059"/>
          </a:xfrm>
        </p:grpSpPr>
        <p:sp>
          <p:nvSpPr>
            <p:cNvPr id="17" name="AutoShape 15">
              <a:extLst>
                <a:ext uri="{FF2B5EF4-FFF2-40B4-BE49-F238E27FC236}">
                  <a16:creationId xmlns:a16="http://schemas.microsoft.com/office/drawing/2014/main" id="{650CFB54-8F6E-498B-AD33-805773B1681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2395298" y="4018718"/>
              <a:ext cx="594760" cy="421469"/>
            </a:xfrm>
            <a:prstGeom prst="leftArrow">
              <a:avLst>
                <a:gd name="adj1" fmla="val 50000"/>
                <a:gd name="adj2" fmla="val 65445"/>
              </a:avLst>
            </a:prstGeom>
            <a:solidFill>
              <a:srgbClr val="E98300"/>
            </a:solidFill>
            <a:ln w="9525" algn="in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4251C55B-18C8-4164-AF73-5C9DB7E67895}"/>
                </a:ext>
              </a:extLst>
            </p:cNvPr>
            <p:cNvGrpSpPr/>
            <p:nvPr/>
          </p:nvGrpSpPr>
          <p:grpSpPr>
            <a:xfrm>
              <a:off x="2520858" y="811774"/>
              <a:ext cx="6768040" cy="3678822"/>
              <a:chOff x="2568590" y="610355"/>
              <a:chExt cx="6768040" cy="3678822"/>
            </a:xfrm>
          </p:grpSpPr>
          <p:sp>
            <p:nvSpPr>
              <p:cNvPr id="15" name="AutoShape 13">
                <a:extLst>
                  <a:ext uri="{FF2B5EF4-FFF2-40B4-BE49-F238E27FC236}">
                    <a16:creationId xmlns:a16="http://schemas.microsoft.com/office/drawing/2014/main" id="{15CA8300-F30B-4120-94A2-11096F33D2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8612231" y="684075"/>
                <a:ext cx="638004" cy="601922"/>
              </a:xfrm>
              <a:custGeom>
                <a:avLst/>
                <a:gdLst>
                  <a:gd name="G0" fmla="+- 15126 0 0"/>
                  <a:gd name="G1" fmla="+- 2912 0 0"/>
                  <a:gd name="G2" fmla="+- 12158 0 2912"/>
                  <a:gd name="G3" fmla="+- G2 0 2912"/>
                  <a:gd name="G4" fmla="*/ G3 32768 32059"/>
                  <a:gd name="G5" fmla="*/ G4 1 2"/>
                  <a:gd name="G6" fmla="+- 21600 0 15126"/>
                  <a:gd name="G7" fmla="*/ G6 2912 6079"/>
                  <a:gd name="G8" fmla="+- G7 15126 0"/>
                  <a:gd name="T0" fmla="*/ 15126 w 21600"/>
                  <a:gd name="T1" fmla="*/ 0 h 21600"/>
                  <a:gd name="T2" fmla="*/ 15126 w 21600"/>
                  <a:gd name="T3" fmla="*/ 12158 h 21600"/>
                  <a:gd name="T4" fmla="*/ 3237 w 21600"/>
                  <a:gd name="T5" fmla="*/ 21600 h 21600"/>
                  <a:gd name="T6" fmla="*/ 21600 w 21600"/>
                  <a:gd name="T7" fmla="*/ 6079 h 21600"/>
                  <a:gd name="T8" fmla="*/ 17694720 60000 65536"/>
                  <a:gd name="T9" fmla="*/ 5898240 60000 65536"/>
                  <a:gd name="T10" fmla="*/ 5898240 60000 65536"/>
                  <a:gd name="T11" fmla="*/ 0 60000 65536"/>
                  <a:gd name="T12" fmla="*/ 12427 w 21600"/>
                  <a:gd name="T13" fmla="*/ G1 h 21600"/>
                  <a:gd name="T14" fmla="*/ G8 w 21600"/>
                  <a:gd name="T15" fmla="*/ G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1600" y="6079"/>
                    </a:moveTo>
                    <a:lnTo>
                      <a:pt x="15126" y="0"/>
                    </a:lnTo>
                    <a:lnTo>
                      <a:pt x="15126" y="2912"/>
                    </a:lnTo>
                    <a:lnTo>
                      <a:pt x="12427" y="2912"/>
                    </a:lnTo>
                    <a:cubicBezTo>
                      <a:pt x="5564" y="2912"/>
                      <a:pt x="0" y="7052"/>
                      <a:pt x="0" y="12158"/>
                    </a:cubicBezTo>
                    <a:lnTo>
                      <a:pt x="0" y="21600"/>
                    </a:lnTo>
                    <a:lnTo>
                      <a:pt x="6474" y="21600"/>
                    </a:lnTo>
                    <a:lnTo>
                      <a:pt x="6474" y="12158"/>
                    </a:lnTo>
                    <a:cubicBezTo>
                      <a:pt x="6474" y="10550"/>
                      <a:pt x="9139" y="9246"/>
                      <a:pt x="12427" y="9246"/>
                    </a:cubicBezTo>
                    <a:lnTo>
                      <a:pt x="15126" y="9246"/>
                    </a:lnTo>
                    <a:lnTo>
                      <a:pt x="15126" y="12158"/>
                    </a:lnTo>
                    <a:close/>
                  </a:path>
                </a:pathLst>
              </a:custGeom>
              <a:solidFill>
                <a:srgbClr val="E98300"/>
              </a:solidFill>
              <a:ln w="9525" algn="in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EEECE1"/>
                      </a:outerShdw>
                    </a:effectLst>
                  </a14:hiddenEffects>
                </a:ext>
              </a:extLst>
            </p:spPr>
            <p:txBody>
              <a:bodyPr vert="horz" wrap="square" lIns="36576" tIns="36576" rIns="36576" bIns="3657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" name="AutoShape 14">
                <a:extLst>
                  <a:ext uri="{FF2B5EF4-FFF2-40B4-BE49-F238E27FC236}">
                    <a16:creationId xmlns:a16="http://schemas.microsoft.com/office/drawing/2014/main" id="{B8D7091B-E2CE-43A5-9642-A44F6836D9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28644" y="610355"/>
                <a:ext cx="2184794" cy="432715"/>
              </a:xfrm>
              <a:prstGeom prst="leftArrow">
                <a:avLst>
                  <a:gd name="adj1" fmla="val 50000"/>
                  <a:gd name="adj2" fmla="val 54402"/>
                </a:avLst>
              </a:prstGeom>
              <a:solidFill>
                <a:srgbClr val="E98300"/>
              </a:solidFill>
              <a:ln w="9525" algn="in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EEECE1"/>
                      </a:outerShdw>
                    </a:effectLst>
                  </a14:hiddenEffects>
                </a:ext>
              </a:extLst>
            </p:spPr>
            <p:txBody>
              <a:bodyPr vert="horz" wrap="square" lIns="36576" tIns="36576" rIns="36576" bIns="3657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" name="AutoShape 13">
                <a:extLst>
                  <a:ext uri="{FF2B5EF4-FFF2-40B4-BE49-F238E27FC236}">
                    <a16:creationId xmlns:a16="http://schemas.microsoft.com/office/drawing/2014/main" id="{340DF714-2D52-4F9D-B76C-883C1F9DF9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H="1">
                <a:off x="2581215" y="763753"/>
                <a:ext cx="612753" cy="638003"/>
              </a:xfrm>
              <a:custGeom>
                <a:avLst/>
                <a:gdLst>
                  <a:gd name="G0" fmla="+- 15126 0 0"/>
                  <a:gd name="G1" fmla="+- 2912 0 0"/>
                  <a:gd name="G2" fmla="+- 12158 0 2912"/>
                  <a:gd name="G3" fmla="+- G2 0 2912"/>
                  <a:gd name="G4" fmla="*/ G3 32768 32059"/>
                  <a:gd name="G5" fmla="*/ G4 1 2"/>
                  <a:gd name="G6" fmla="+- 21600 0 15126"/>
                  <a:gd name="G7" fmla="*/ G6 2912 6079"/>
                  <a:gd name="G8" fmla="+- G7 15126 0"/>
                  <a:gd name="T0" fmla="*/ 15126 w 21600"/>
                  <a:gd name="T1" fmla="*/ 0 h 21600"/>
                  <a:gd name="T2" fmla="*/ 15126 w 21600"/>
                  <a:gd name="T3" fmla="*/ 12158 h 21600"/>
                  <a:gd name="T4" fmla="*/ 3237 w 21600"/>
                  <a:gd name="T5" fmla="*/ 21600 h 21600"/>
                  <a:gd name="T6" fmla="*/ 21600 w 21600"/>
                  <a:gd name="T7" fmla="*/ 6079 h 21600"/>
                  <a:gd name="T8" fmla="*/ 17694720 60000 65536"/>
                  <a:gd name="T9" fmla="*/ 5898240 60000 65536"/>
                  <a:gd name="T10" fmla="*/ 5898240 60000 65536"/>
                  <a:gd name="T11" fmla="*/ 0 60000 65536"/>
                  <a:gd name="T12" fmla="*/ 12427 w 21600"/>
                  <a:gd name="T13" fmla="*/ G1 h 21600"/>
                  <a:gd name="T14" fmla="*/ G8 w 21600"/>
                  <a:gd name="T15" fmla="*/ G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1600" y="6079"/>
                    </a:moveTo>
                    <a:lnTo>
                      <a:pt x="15126" y="0"/>
                    </a:lnTo>
                    <a:lnTo>
                      <a:pt x="15126" y="2912"/>
                    </a:lnTo>
                    <a:lnTo>
                      <a:pt x="12427" y="2912"/>
                    </a:lnTo>
                    <a:cubicBezTo>
                      <a:pt x="5564" y="2912"/>
                      <a:pt x="0" y="7052"/>
                      <a:pt x="0" y="12158"/>
                    </a:cubicBezTo>
                    <a:lnTo>
                      <a:pt x="0" y="21600"/>
                    </a:lnTo>
                    <a:lnTo>
                      <a:pt x="6474" y="21600"/>
                    </a:lnTo>
                    <a:lnTo>
                      <a:pt x="6474" y="12158"/>
                    </a:lnTo>
                    <a:cubicBezTo>
                      <a:pt x="6474" y="10550"/>
                      <a:pt x="9139" y="9246"/>
                      <a:pt x="12427" y="9246"/>
                    </a:cubicBezTo>
                    <a:lnTo>
                      <a:pt x="15126" y="9246"/>
                    </a:lnTo>
                    <a:lnTo>
                      <a:pt x="15126" y="12158"/>
                    </a:lnTo>
                    <a:close/>
                  </a:path>
                </a:pathLst>
              </a:custGeom>
              <a:solidFill>
                <a:srgbClr val="E98300"/>
              </a:solidFill>
              <a:ln w="9525" algn="in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EEECE1"/>
                      </a:outerShdw>
                    </a:effectLst>
                  </a14:hiddenEffects>
                </a:ext>
              </a:extLst>
            </p:spPr>
            <p:txBody>
              <a:bodyPr vert="horz" wrap="square" lIns="36576" tIns="36576" rIns="36576" bIns="3657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" name="AutoShape 15">
                <a:extLst>
                  <a:ext uri="{FF2B5EF4-FFF2-40B4-BE49-F238E27FC236}">
                    <a16:creationId xmlns:a16="http://schemas.microsoft.com/office/drawing/2014/main" id="{2654524D-E8F6-448C-B843-74016C8CA4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8829945" y="3782493"/>
                <a:ext cx="614201" cy="399168"/>
              </a:xfrm>
              <a:prstGeom prst="leftArrow">
                <a:avLst>
                  <a:gd name="adj1" fmla="val 50000"/>
                  <a:gd name="adj2" fmla="val 65445"/>
                </a:avLst>
              </a:prstGeom>
              <a:solidFill>
                <a:srgbClr val="E98300"/>
              </a:solidFill>
              <a:ln w="9525" algn="in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EEECE1"/>
                      </a:outerShdw>
                    </a:effectLst>
                  </a14:hiddenEffects>
                </a:ext>
              </a:extLst>
            </p:spPr>
            <p:txBody>
              <a:bodyPr vert="horz" wrap="square" lIns="36576" tIns="36576" rIns="36576" bIns="3657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sp>
        <p:nvSpPr>
          <p:cNvPr id="4" name="Oval 2">
            <a:extLst>
              <a:ext uri="{FF2B5EF4-FFF2-40B4-BE49-F238E27FC236}">
                <a16:creationId xmlns:a16="http://schemas.microsoft.com/office/drawing/2014/main" id="{7BB4F45E-5C1F-4F2A-AE8A-3429F43EDD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8695" y="2516322"/>
            <a:ext cx="2154237" cy="1214685"/>
          </a:xfrm>
          <a:prstGeom prst="ellipse">
            <a:avLst/>
          </a:prstGeom>
          <a:solidFill>
            <a:srgbClr val="E98300"/>
          </a:solidFill>
          <a:ln w="9525" algn="in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Simulation &amp; Human Factors Service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0" name="Text Box 20">
            <a:extLst>
              <a:ext uri="{FF2B5EF4-FFF2-40B4-BE49-F238E27FC236}">
                <a16:creationId xmlns:a16="http://schemas.microsoft.com/office/drawing/2014/main" id="{790115B2-6992-485D-BDC4-6A333AA346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5696" y="6482794"/>
            <a:ext cx="2967037" cy="50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Based on HEE vison for simulation and immersive technologies (2020)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3" name="Picture 10" descr="Image preview">
            <a:extLst>
              <a:ext uri="{FF2B5EF4-FFF2-40B4-BE49-F238E27FC236}">
                <a16:creationId xmlns:a16="http://schemas.microsoft.com/office/drawing/2014/main" id="{C972E889-F1C1-4F15-9AE7-661BE72220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91"/>
          <a:stretch/>
        </p:blipFill>
        <p:spPr bwMode="auto">
          <a:xfrm>
            <a:off x="10677832" y="225166"/>
            <a:ext cx="1337187" cy="858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3812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0F8F8-45BC-4D53-B71C-907B47529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977" y="206968"/>
            <a:ext cx="10515600" cy="1325563"/>
          </a:xfrm>
        </p:spPr>
        <p:txBody>
          <a:bodyPr/>
          <a:lstStyle/>
          <a:p>
            <a:pPr algn="ctr"/>
            <a:r>
              <a:rPr lang="en-GB" b="1" dirty="0"/>
              <a:t>Prospective risk analysis – pilot case study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60BBA2-A57E-4401-AAF4-5C2FDD29D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6107" y="1532531"/>
            <a:ext cx="5643371" cy="744122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Incident informed</a:t>
            </a:r>
          </a:p>
          <a:p>
            <a:pPr marL="0" indent="0">
              <a:buNone/>
            </a:pPr>
            <a:r>
              <a:rPr lang="en-GB" dirty="0"/>
              <a:t>  </a:t>
            </a:r>
          </a:p>
          <a:p>
            <a:endParaRPr lang="en-GB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C31F501-AA45-40C6-9225-F6C604814FC3}"/>
              </a:ext>
            </a:extLst>
          </p:cNvPr>
          <p:cNvGrpSpPr/>
          <p:nvPr/>
        </p:nvGrpSpPr>
        <p:grpSpPr>
          <a:xfrm>
            <a:off x="816107" y="3497083"/>
            <a:ext cx="9526523" cy="2929968"/>
            <a:chOff x="816107" y="3497083"/>
            <a:chExt cx="9526523" cy="2929968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0B5CD85-F7AB-47F5-BADF-F666D200F47A}"/>
                </a:ext>
              </a:extLst>
            </p:cNvPr>
            <p:cNvSpPr txBox="1"/>
            <p:nvPr/>
          </p:nvSpPr>
          <p:spPr>
            <a:xfrm>
              <a:off x="816107" y="3497083"/>
              <a:ext cx="952652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GB" sz="2800" dirty="0"/>
                <a:t>Defined work system for exploration to look at ‘work as done’</a:t>
              </a:r>
            </a:p>
          </p:txBody>
        </p:sp>
        <p:pic>
          <p:nvPicPr>
            <p:cNvPr id="8" name="Picture 4" descr="See the source image">
              <a:extLst>
                <a:ext uri="{FF2B5EF4-FFF2-40B4-BE49-F238E27FC236}">
                  <a16:creationId xmlns:a16="http://schemas.microsoft.com/office/drawing/2014/main" id="{C49A3608-5408-4A99-8ED6-654B94FDAD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6899" y="4223887"/>
              <a:ext cx="3925823" cy="22031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" name="Picture 2" descr="See the source image">
            <a:extLst>
              <a:ext uri="{FF2B5EF4-FFF2-40B4-BE49-F238E27FC236}">
                <a16:creationId xmlns:a16="http://schemas.microsoft.com/office/drawing/2014/main" id="{7CDBD6D8-C0C7-4CE9-BFD4-F4F51A4635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4014" y="1532531"/>
            <a:ext cx="1731594" cy="1612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Image preview">
            <a:extLst>
              <a:ext uri="{FF2B5EF4-FFF2-40B4-BE49-F238E27FC236}">
                <a16:creationId xmlns:a16="http://schemas.microsoft.com/office/drawing/2014/main" id="{DACA88BB-6D20-46D4-A53B-9369AADC56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91"/>
          <a:stretch/>
        </p:blipFill>
        <p:spPr bwMode="auto">
          <a:xfrm>
            <a:off x="10677832" y="225166"/>
            <a:ext cx="1337187" cy="858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857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C1243E0-6E31-4034-AAF8-9E0A6B9183F9}"/>
              </a:ext>
            </a:extLst>
          </p:cNvPr>
          <p:cNvSpPr txBox="1"/>
          <p:nvPr/>
        </p:nvSpPr>
        <p:spPr>
          <a:xfrm>
            <a:off x="552450" y="868740"/>
            <a:ext cx="11201400" cy="470898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Used systems engineering in patient safety (SEIPS) for observation and walk through</a:t>
            </a: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4098" name="Picture 2" descr="Systems Engineering Initiative for Patient Safety (SEIPS) model of work system and patient safety. Reproduced from Carayon et al32 with permission from BMJ Publishing Group Ltd.">
            <a:extLst>
              <a:ext uri="{FF2B5EF4-FFF2-40B4-BE49-F238E27FC236}">
                <a16:creationId xmlns:a16="http://schemas.microsoft.com/office/drawing/2014/main" id="{FF554E92-9BDE-484A-94A5-96EA940A54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549" y="1843183"/>
            <a:ext cx="4743451" cy="3314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25E17BD-C8C9-4C31-9BBC-576BE60E0D53}"/>
              </a:ext>
            </a:extLst>
          </p:cNvPr>
          <p:cNvSpPr txBox="1"/>
          <p:nvPr/>
        </p:nvSpPr>
        <p:spPr>
          <a:xfrm>
            <a:off x="552450" y="5527595"/>
            <a:ext cx="109084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SEIPS &amp; human factors intervention matrix (HFIX) multi-professional workshop </a:t>
            </a:r>
          </a:p>
        </p:txBody>
      </p:sp>
      <p:pic>
        <p:nvPicPr>
          <p:cNvPr id="9" name="Picture 10" descr="Image preview">
            <a:extLst>
              <a:ext uri="{FF2B5EF4-FFF2-40B4-BE49-F238E27FC236}">
                <a16:creationId xmlns:a16="http://schemas.microsoft.com/office/drawing/2014/main" id="{30486A9E-8BC6-49EC-A360-AF78DD25A9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91"/>
          <a:stretch/>
        </p:blipFill>
        <p:spPr bwMode="auto">
          <a:xfrm>
            <a:off x="10677832" y="225166"/>
            <a:ext cx="1337187" cy="858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9970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6FB34C5-CD65-4DCB-A897-753A32B80865}"/>
              </a:ext>
            </a:extLst>
          </p:cNvPr>
          <p:cNvSpPr txBox="1"/>
          <p:nvPr/>
        </p:nvSpPr>
        <p:spPr>
          <a:xfrm>
            <a:off x="457200" y="568203"/>
            <a:ext cx="11220450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Hierarchical task analysis (HTA)/Systematic human error &amp; risk analysis (SHERA)/performance influencing factors (PIFs) 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5122" name="Picture 2" descr="See the source image">
            <a:extLst>
              <a:ext uri="{FF2B5EF4-FFF2-40B4-BE49-F238E27FC236}">
                <a16:creationId xmlns:a16="http://schemas.microsoft.com/office/drawing/2014/main" id="{55EB638C-92B9-48A5-9F70-AB620B9613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878" y="2058151"/>
            <a:ext cx="5232547" cy="241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See the source image">
            <a:extLst>
              <a:ext uri="{FF2B5EF4-FFF2-40B4-BE49-F238E27FC236}">
                <a16:creationId xmlns:a16="http://schemas.microsoft.com/office/drawing/2014/main" id="{7B8EAF4B-910F-42E5-9D7B-3783EA41BB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25" y="1681913"/>
            <a:ext cx="3171825" cy="317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F500E0B-C7E7-4AA7-89E1-43819030F667}"/>
              </a:ext>
            </a:extLst>
          </p:cNvPr>
          <p:cNvSpPr txBox="1"/>
          <p:nvPr/>
        </p:nvSpPr>
        <p:spPr>
          <a:xfrm>
            <a:off x="548174" y="5473399"/>
            <a:ext cx="10023410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Potential safety actions developed from multiple data sources</a:t>
            </a:r>
          </a:p>
        </p:txBody>
      </p:sp>
      <p:pic>
        <p:nvPicPr>
          <p:cNvPr id="10" name="Picture 10" descr="Image preview">
            <a:extLst>
              <a:ext uri="{FF2B5EF4-FFF2-40B4-BE49-F238E27FC236}">
                <a16:creationId xmlns:a16="http://schemas.microsoft.com/office/drawing/2014/main" id="{CB00F0F3-FED0-41E5-A4B6-88FB314870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91"/>
          <a:stretch/>
        </p:blipFill>
        <p:spPr bwMode="auto">
          <a:xfrm>
            <a:off x="10677832" y="225166"/>
            <a:ext cx="1337187" cy="858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5477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C5915-71D8-48D0-A2FC-45A2F130A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9697"/>
            <a:ext cx="10515600" cy="1325563"/>
          </a:xfrm>
        </p:spPr>
        <p:txBody>
          <a:bodyPr/>
          <a:lstStyle/>
          <a:p>
            <a:r>
              <a:rPr lang="en-GB" dirty="0"/>
              <a:t>Next Steps 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98EB5B-15B9-4BEB-880F-F24055B72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3891" y="1518416"/>
            <a:ext cx="6168737" cy="4715235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600" dirty="0">
                <a:ea typeface="+mn-lt"/>
                <a:cs typeface="+mn-lt"/>
              </a:rPr>
              <a:t>Prioritised safety actions with senior team &amp; allocated ownership FACES</a:t>
            </a:r>
            <a:endParaRPr lang="en-US" sz="2600" dirty="0">
              <a:ea typeface="+mn-lt"/>
              <a:cs typeface="+mn-lt"/>
            </a:endParaRPr>
          </a:p>
          <a:p>
            <a:r>
              <a:rPr lang="en-GB" sz="2600" dirty="0"/>
              <a:t>Use SEIPS framework to guide collaborative redesign </a:t>
            </a:r>
            <a:endParaRPr lang="en-GB"/>
          </a:p>
          <a:p>
            <a:r>
              <a:rPr lang="en-GB" sz="2600" dirty="0"/>
              <a:t>Pilot, stress test with simulation and evaluate </a:t>
            </a:r>
            <a:endParaRPr lang="en-GB" sz="2600" dirty="0">
              <a:cs typeface="Calibri"/>
            </a:endParaRPr>
          </a:p>
          <a:p>
            <a:r>
              <a:rPr lang="en-GB" dirty="0"/>
              <a:t>Share wider learning across organisation </a:t>
            </a:r>
          </a:p>
          <a:p>
            <a:r>
              <a:rPr lang="en-GB" dirty="0"/>
              <a:t>Develops skills and confidence of those already in safety roles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10" descr="Image preview">
            <a:extLst>
              <a:ext uri="{FF2B5EF4-FFF2-40B4-BE49-F238E27FC236}">
                <a16:creationId xmlns:a16="http://schemas.microsoft.com/office/drawing/2014/main" id="{94DB1A2E-2E64-4ED3-B780-F798421C13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91"/>
          <a:stretch/>
        </p:blipFill>
        <p:spPr bwMode="auto">
          <a:xfrm>
            <a:off x="10677832" y="225166"/>
            <a:ext cx="1337187" cy="858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63A1DF69-4CE7-4A8B-92EB-4022D92807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8446" y="1483130"/>
            <a:ext cx="4353791" cy="3493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759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127C4-1070-4C27-BBCD-29B1F791F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04" y="443783"/>
            <a:ext cx="10515600" cy="1325563"/>
          </a:xfrm>
        </p:spPr>
        <p:txBody>
          <a:bodyPr/>
          <a:lstStyle/>
          <a:p>
            <a:pPr algn="ctr"/>
            <a:r>
              <a:rPr lang="en-GB" sz="4400" dirty="0"/>
              <a:t>Organisational wish list </a:t>
            </a:r>
            <a:br>
              <a:rPr lang="en-GB" sz="4400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1374A5-33DE-4C02-8C44-A84B3CA6ED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012" y="1513706"/>
            <a:ext cx="10515600" cy="4351338"/>
          </a:xfrm>
        </p:spPr>
        <p:txBody>
          <a:bodyPr>
            <a:normAutofit/>
          </a:bodyPr>
          <a:lstStyle/>
          <a:p>
            <a:r>
              <a:rPr lang="en-GB" dirty="0"/>
              <a:t>Collaborative business case (simulation/patient safety/quality/patient experience)</a:t>
            </a:r>
          </a:p>
          <a:p>
            <a:r>
              <a:rPr lang="en-GB" dirty="0"/>
              <a:t>More staff and physical resources </a:t>
            </a:r>
          </a:p>
          <a:p>
            <a:r>
              <a:rPr lang="en-GB" dirty="0"/>
              <a:t>Upskill simulation team </a:t>
            </a:r>
          </a:p>
          <a:p>
            <a:r>
              <a:rPr lang="en-GB" dirty="0"/>
              <a:t>Upskill staff in variety of roles and grades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Introduction to human factors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Advanced human factors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QI/HFE blended courses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/>
              <a:t>Investigator training – a safety II approach</a:t>
            </a:r>
          </a:p>
          <a:p>
            <a:pPr marL="457200" lvl="1" indent="0">
              <a:buNone/>
            </a:pPr>
            <a:endParaRPr lang="en-GB" dirty="0"/>
          </a:p>
          <a:p>
            <a:pPr lvl="1">
              <a:buFont typeface="Courier New" panose="02070309020205020404" pitchFamily="49" charset="0"/>
              <a:buChar char="o"/>
            </a:pPr>
            <a:endParaRPr lang="en-GB" dirty="0"/>
          </a:p>
        </p:txBody>
      </p:sp>
      <p:pic>
        <p:nvPicPr>
          <p:cNvPr id="7170" name="Picture 2" descr="Image result for fingers crossed emoji">
            <a:extLst>
              <a:ext uri="{FF2B5EF4-FFF2-40B4-BE49-F238E27FC236}">
                <a16:creationId xmlns:a16="http://schemas.microsoft.com/office/drawing/2014/main" id="{0B4389F7-A814-4C2F-A843-CB72D22E7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6478" y="2554558"/>
            <a:ext cx="2683438" cy="2927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Image preview">
            <a:extLst>
              <a:ext uri="{FF2B5EF4-FFF2-40B4-BE49-F238E27FC236}">
                <a16:creationId xmlns:a16="http://schemas.microsoft.com/office/drawing/2014/main" id="{B03DFB62-81A7-4C53-822A-1149DDD9CB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91"/>
          <a:stretch/>
        </p:blipFill>
        <p:spPr bwMode="auto">
          <a:xfrm>
            <a:off x="10677832" y="225166"/>
            <a:ext cx="1337187" cy="858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50059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668FBF80C143348AA3A926B4DA9CE89" ma:contentTypeVersion="15" ma:contentTypeDescription="Create a new document." ma:contentTypeScope="" ma:versionID="45b52adceb337be38d24ea0bd0119d19">
  <xsd:schema xmlns:xsd="http://www.w3.org/2001/XMLSchema" xmlns:xs="http://www.w3.org/2001/XMLSchema" xmlns:p="http://schemas.microsoft.com/office/2006/metadata/properties" xmlns:ns1="http://schemas.microsoft.com/sharepoint/v3" xmlns:ns3="63b37beb-7a90-4e65-8096-77b1a34df1c1" xmlns:ns4="25d4c9de-afdb-4272-a8a0-6da12cce0cab" targetNamespace="http://schemas.microsoft.com/office/2006/metadata/properties" ma:root="true" ma:fieldsID="8b1cd5f524427faeb30a1894ae5937cb" ns1:_="" ns3:_="" ns4:_="">
    <xsd:import namespace="http://schemas.microsoft.com/sharepoint/v3"/>
    <xsd:import namespace="63b37beb-7a90-4e65-8096-77b1a34df1c1"/>
    <xsd:import namespace="25d4c9de-afdb-4272-a8a0-6da12cce0ca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1:_ip_UnifiedCompliancePolicyProperties" minOccurs="0"/>
                <xsd:element ref="ns1:_ip_UnifiedCompliancePolicyUIAc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b37beb-7a90-4e65-8096-77b1a34df1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d4c9de-afdb-4272-a8a0-6da12cce0cab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EE672E94-248C-475F-9A60-08A02D4D64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3b37beb-7a90-4e65-8096-77b1a34df1c1"/>
    <ds:schemaRef ds:uri="25d4c9de-afdb-4272-a8a0-6da12cce0ca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9DB374F-04E8-4FA8-8A94-FBCE7D044A2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D986129-EFF4-4004-ABCB-25C58B685F47}">
  <ds:schemaRefs>
    <ds:schemaRef ds:uri="http://purl.org/dc/elements/1.1/"/>
    <ds:schemaRef ds:uri="http://purl.org/dc/dcmitype/"/>
    <ds:schemaRef ds:uri="http://schemas.microsoft.com/office/2006/documentManagement/types"/>
    <ds:schemaRef ds:uri="http://schemas.microsoft.com/sharepoint/v3"/>
    <ds:schemaRef ds:uri="25d4c9de-afdb-4272-a8a0-6da12cce0cab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terms/"/>
    <ds:schemaRef ds:uri="http://schemas.microsoft.com/office/infopath/2007/PartnerControls"/>
    <ds:schemaRef ds:uri="63b37beb-7a90-4e65-8096-77b1a34df1c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332</TotalTime>
  <Words>363</Words>
  <Application>Microsoft Office PowerPoint</Application>
  <PresentationFormat>Widescreen</PresentationFormat>
  <Paragraphs>112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 </vt:lpstr>
      <vt:lpstr>Who we are and what we do!  </vt:lpstr>
      <vt:lpstr>PowerPoint Presentation</vt:lpstr>
      <vt:lpstr>Prospective risk analysis – pilot case study </vt:lpstr>
      <vt:lpstr>PowerPoint Presentation</vt:lpstr>
      <vt:lpstr>PowerPoint Presentation</vt:lpstr>
      <vt:lpstr>Next Steps  </vt:lpstr>
      <vt:lpstr>Organisational wish list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Jessica Wadsworth</dc:creator>
  <cp:lastModifiedBy>Jessica Wadsworth</cp:lastModifiedBy>
  <cp:revision>81</cp:revision>
  <dcterms:created xsi:type="dcterms:W3CDTF">2021-09-30T07:59:27Z</dcterms:created>
  <dcterms:modified xsi:type="dcterms:W3CDTF">2021-10-13T10:36:38Z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0x0101004668FBF80C143348AA3A926B4DA9CE89</vt:lpwstr>
  </property>
</Properties>
</file>